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16"/>
  </p:notesMasterIdLst>
  <p:sldIdLst>
    <p:sldId id="280" r:id="rId3"/>
    <p:sldId id="290" r:id="rId4"/>
    <p:sldId id="281" r:id="rId5"/>
    <p:sldId id="282" r:id="rId6"/>
    <p:sldId id="283" r:id="rId7"/>
    <p:sldId id="284" r:id="rId8"/>
    <p:sldId id="285" r:id="rId9"/>
    <p:sldId id="286" r:id="rId10"/>
    <p:sldId id="287" r:id="rId11"/>
    <p:sldId id="288" r:id="rId12"/>
    <p:sldId id="289" r:id="rId13"/>
    <p:sldId id="291" r:id="rId14"/>
    <p:sldId id="292" r:id="rId15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E29"/>
    <a:srgbClr val="FEC6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75" autoAdjust="0"/>
    <p:restoredTop sz="88104" autoAdjust="0"/>
  </p:normalViewPr>
  <p:slideViewPr>
    <p:cSldViewPr>
      <p:cViewPr varScale="1">
        <p:scale>
          <a:sx n="132" d="100"/>
          <a:sy n="132" d="100"/>
        </p:scale>
        <p:origin x="882" y="1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86" d="100"/>
          <a:sy n="86" d="100"/>
        </p:scale>
        <p:origin x="3864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microsoft.com/office/2015/10/relationships/revisionInfo" Target="revisionInfo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CDED55-51FD-3C44-9776-00CF98ABA50D}" type="datetimeFigureOut">
              <a:rPr kumimoji="1" lang="zh-CN" altLang="en-US" smtClean="0"/>
              <a:t>2017/12/29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CBE9D9-E954-D949-B598-CCC8D7803D4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251444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CBE9D9-E954-D949-B598-CCC8D7803D46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009213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CBE9D9-E954-D949-B598-CCC8D7803D46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281251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CBE9D9-E954-D949-B598-CCC8D7803D46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393679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197685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12/29/2017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5354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3008313" cy="87153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43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076325"/>
            <a:ext cx="3008313" cy="35179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12/29/2017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8249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900"/>
            <a:ext cx="5486400" cy="6032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12/29/2017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4409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12/29/2017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8716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78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12/29/2017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0912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144000" cy="884466"/>
          </a:xfrm>
          <a:prstGeom prst="rect">
            <a:avLst/>
          </a:prstGeom>
        </p:spPr>
        <p:txBody>
          <a:bodyPr anchor="ctr"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/>
              <a:t> Free PPT _ Click to add title</a:t>
            </a:r>
            <a:endParaRPr lang="ko-KR" alt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95536" y="1131590"/>
            <a:ext cx="8496944" cy="4606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405880" y="1808261"/>
            <a:ext cx="8496944" cy="2995737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469437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19672" y="0"/>
            <a:ext cx="7524328" cy="884466"/>
          </a:xfrm>
          <a:prstGeom prst="rect">
            <a:avLst/>
          </a:prstGeom>
        </p:spPr>
        <p:txBody>
          <a:bodyPr anchor="ctr"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/>
              <a:t>Free PPT _ Click to add title</a:t>
            </a:r>
            <a:endParaRPr lang="ko-KR" alt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979712" y="987574"/>
            <a:ext cx="6912768" cy="4606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1990056" y="1664245"/>
            <a:ext cx="6912768" cy="2995737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228082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8613"/>
            <a:ext cx="7772400" cy="11017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12/29/2017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9595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12/29/2017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1330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5"/>
            <a:ext cx="7772400" cy="10223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79638"/>
            <a:ext cx="7772400" cy="112553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12/29/2017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4311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12/29/2017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8029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0938"/>
            <a:ext cx="4040188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950"/>
            <a:ext cx="4040188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150938"/>
            <a:ext cx="4041775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631950"/>
            <a:ext cx="4041775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12/29/2017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7940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12/29/2017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5109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523917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</p:sldLayoutIdLst>
  <p:txStyles>
    <p:titleStyle>
      <a:lvl1pPr algn="ctr" defTabSz="914400" rtl="0" eaLnBrk="1" latinLnBrk="1" hangingPunct="1">
        <a:spcBef>
          <a:spcPct val="0"/>
        </a:spcBef>
        <a:buNone/>
        <a:defRPr sz="3600" b="1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937D59-5EDB-4C39-B697-625748F703B6}" type="datetimeFigureOut">
              <a:rPr lang="en-US" smtClean="0"/>
              <a:t>12/29/2017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2399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ree-powerpoint-templates-design.com/free-powerpoint-templates-design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"/>
          <p:cNvSpPr txBox="1">
            <a:spLocks noChangeArrowheads="1"/>
          </p:cNvSpPr>
          <p:nvPr/>
        </p:nvSpPr>
        <p:spPr bwMode="auto">
          <a:xfrm>
            <a:off x="107504" y="1419622"/>
            <a:ext cx="8640960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第四小组</a:t>
            </a:r>
            <a:endParaRPr lang="en-US" altLang="zh-CN" sz="4000" b="1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ea typeface="맑은 고딕" pitchFamily="50" charset="-127"/>
              <a:cs typeface="Arial" pitchFamily="34" charset="0"/>
            </a:endParaRPr>
          </a:p>
          <a:p>
            <a:r>
              <a:rPr lang="zh-CN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校园快递互助平台</a:t>
            </a:r>
            <a:r>
              <a:rPr lang="en-US" altLang="zh-CN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——</a:t>
            </a:r>
            <a:r>
              <a:rPr lang="zh-CN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小递递</a:t>
            </a:r>
            <a:r>
              <a:rPr lang="en-US" altLang="zh-CN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APP</a:t>
            </a:r>
            <a:endParaRPr lang="en-US" altLang="ko-KR" sz="4000" b="1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7" name="TextBox 6">
            <a:hlinkClick r:id="rId3"/>
          </p:cNvPr>
          <p:cNvSpPr txBox="1"/>
          <p:nvPr/>
        </p:nvSpPr>
        <p:spPr>
          <a:xfrm>
            <a:off x="0" y="4844068"/>
            <a:ext cx="9144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ALLPPT.com _ Free PowerPoint Templates, Diagrams and Charts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79223B7-5B8A-4ED2-AD39-17651505B1E2}"/>
              </a:ext>
            </a:extLst>
          </p:cNvPr>
          <p:cNvSpPr txBox="1"/>
          <p:nvPr/>
        </p:nvSpPr>
        <p:spPr>
          <a:xfrm>
            <a:off x="76424" y="3579862"/>
            <a:ext cx="48245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小组成员：</a:t>
            </a:r>
            <a:endParaRPr lang="en-US" altLang="zh-CN" dirty="0"/>
          </a:p>
          <a:p>
            <a:r>
              <a:rPr lang="zh-CN" altLang="en-US" dirty="0"/>
              <a:t>黄嘉琳、李言博、梁裕锋、陈芷慎、欧健桐、林光胜、沙卉、徐学谊</a:t>
            </a:r>
          </a:p>
        </p:txBody>
      </p:sp>
    </p:spTree>
    <p:extLst>
      <p:ext uri="{BB962C8B-B14F-4D97-AF65-F5344CB8AC3E}">
        <p14:creationId xmlns:p14="http://schemas.microsoft.com/office/powerpoint/2010/main" val="36168556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B570F1-5429-4C21-AD3F-BC063A177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APP</a:t>
            </a:r>
            <a:r>
              <a:rPr lang="zh-CN" altLang="en-US" dirty="0"/>
              <a:t>界面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199A370-32A0-4AB7-88E5-2BAA8E961266}"/>
              </a:ext>
            </a:extLst>
          </p:cNvPr>
          <p:cNvSpPr txBox="1"/>
          <p:nvPr/>
        </p:nvSpPr>
        <p:spPr>
          <a:xfrm>
            <a:off x="3131840" y="458797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发布求助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7593A49-5AE5-43CF-8961-21B5004789D2}"/>
              </a:ext>
            </a:extLst>
          </p:cNvPr>
          <p:cNvSpPr txBox="1"/>
          <p:nvPr/>
        </p:nvSpPr>
        <p:spPr>
          <a:xfrm>
            <a:off x="6588224" y="458797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发布服务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F69EF7F-4AA0-4B4F-92BA-809D152899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7744" y="130381"/>
            <a:ext cx="2871576" cy="43632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D3EED555-9FB3-4CBC-844B-F5B5B93344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9020" y="130381"/>
            <a:ext cx="3036248" cy="436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5619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B570F1-5429-4C21-AD3F-BC063A177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APP</a:t>
            </a:r>
            <a:r>
              <a:rPr lang="zh-CN" altLang="en-US" dirty="0"/>
              <a:t>演示</a:t>
            </a:r>
          </a:p>
        </p:txBody>
      </p:sp>
      <p:pic>
        <p:nvPicPr>
          <p:cNvPr id="5" name="d3b7ef83b06da388c05c0f3f09e1bc98">
            <a:hlinkClick r:id="" action="ppaction://media"/>
            <a:extLst>
              <a:ext uri="{FF2B5EF4-FFF2-40B4-BE49-F238E27FC236}">
                <a16:creationId xmlns:a16="http://schemas.microsoft.com/office/drawing/2014/main" id="{B0024725-ED43-4608-8910-8B84D3847B4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771800" y="0"/>
            <a:ext cx="291465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316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EA2C609-8828-4F28-B030-F7CB8DD73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项目总结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6628BB4-52E6-4F30-B754-09B226E001D4}"/>
              </a:ext>
            </a:extLst>
          </p:cNvPr>
          <p:cNvSpPr txBox="1"/>
          <p:nvPr/>
        </p:nvSpPr>
        <p:spPr>
          <a:xfrm>
            <a:off x="395536" y="884466"/>
            <a:ext cx="8064896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在这次的软件工程项目中，每个小组成员都充分发挥了自己在小组中的作用，努力地做好在小组中应该充当的角色，小组内的沟通良好，在开发的过程中能够达成对项目开发细节的探讨。</a:t>
            </a:r>
            <a:endParaRPr lang="en-US" altLang="zh-CN" sz="2400" b="1" dirty="0"/>
          </a:p>
          <a:p>
            <a:endParaRPr lang="en-US" altLang="zh-CN" sz="2400" b="1" dirty="0"/>
          </a:p>
          <a:p>
            <a:r>
              <a:rPr lang="zh-CN" altLang="en-US" sz="2400" b="1" dirty="0"/>
              <a:t>现在这个</a:t>
            </a:r>
            <a:r>
              <a:rPr lang="en-US" altLang="zh-CN" sz="2400" b="1" dirty="0"/>
              <a:t>APP</a:t>
            </a:r>
            <a:r>
              <a:rPr lang="zh-CN" altLang="en-US" sz="2400" b="1" dirty="0"/>
              <a:t>的开发还没有完全完成，在数据上的使用基本上是模拟数据，我们实现了基本功能，但由于最近百度地图</a:t>
            </a:r>
            <a:r>
              <a:rPr lang="en-US" altLang="zh-CN" sz="2400" b="1" dirty="0"/>
              <a:t>API</a:t>
            </a:r>
            <a:r>
              <a:rPr lang="zh-CN" altLang="en-US" sz="2400" b="1" dirty="0"/>
              <a:t>的接入出了一点问题，导致主界面的地图界面无法显示，同时也影响到了其他功能的使用，目前正在努力解决中。</a:t>
            </a:r>
            <a:endParaRPr lang="en-US" altLang="zh-CN" sz="2400" b="1" dirty="0"/>
          </a:p>
          <a:p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5893420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FFF75E-4306-43DE-B337-322966E5CD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592" y="2283718"/>
            <a:ext cx="7812360" cy="812458"/>
          </a:xfrm>
        </p:spPr>
        <p:txBody>
          <a:bodyPr/>
          <a:lstStyle/>
          <a:p>
            <a:pPr algn="ctr"/>
            <a:r>
              <a:rPr lang="en-US" altLang="zh-CN" sz="7200" dirty="0"/>
              <a:t>THANKS</a:t>
            </a:r>
            <a:endParaRPr lang="zh-CN" altLang="en-US" sz="7200" dirty="0"/>
          </a:p>
        </p:txBody>
      </p:sp>
    </p:spTree>
    <p:extLst>
      <p:ext uri="{BB962C8B-B14F-4D97-AF65-F5344CB8AC3E}">
        <p14:creationId xmlns:p14="http://schemas.microsoft.com/office/powerpoint/2010/main" val="17227461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3E3D221-ED37-4F3B-837E-1A8683E6A6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成员分工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2C1C88D-5A47-4A18-B03B-7F5F567534EE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95536" y="1203599"/>
            <a:ext cx="8496944" cy="2880320"/>
          </a:xfrm>
        </p:spPr>
        <p:txBody>
          <a:bodyPr/>
          <a:lstStyle/>
          <a:p>
            <a:r>
              <a:rPr lang="zh-CN" altLang="en-US" sz="3600" b="1" dirty="0"/>
              <a:t>后台搭建：林光胜、梁裕锋</a:t>
            </a:r>
            <a:endParaRPr lang="en-US" altLang="zh-CN" sz="3600" b="1" dirty="0"/>
          </a:p>
          <a:p>
            <a:r>
              <a:rPr lang="zh-CN" altLang="en-US" sz="3600" b="1" dirty="0"/>
              <a:t>原型、</a:t>
            </a:r>
            <a:r>
              <a:rPr lang="en-US" altLang="zh-CN" sz="3600" b="1" dirty="0"/>
              <a:t>UI</a:t>
            </a:r>
            <a:r>
              <a:rPr lang="zh-CN" altLang="en-US" sz="3600" b="1" dirty="0"/>
              <a:t>设计：陈芷慎、沙卉</a:t>
            </a:r>
            <a:endParaRPr lang="en-US" altLang="zh-CN" sz="3600" b="1" dirty="0"/>
          </a:p>
          <a:p>
            <a:r>
              <a:rPr lang="zh-CN" altLang="en-US" sz="3600" b="1" dirty="0"/>
              <a:t>界面实现：徐学谊、欧健桐</a:t>
            </a:r>
            <a:endParaRPr lang="en-US" altLang="zh-CN" sz="3600" b="1" dirty="0"/>
          </a:p>
          <a:p>
            <a:r>
              <a:rPr lang="zh-CN" altLang="en-US" sz="3600" b="1" dirty="0"/>
              <a:t>功能实现及项目整合：李言博、黄嘉琳</a:t>
            </a:r>
          </a:p>
        </p:txBody>
      </p:sp>
    </p:spTree>
    <p:extLst>
      <p:ext uri="{BB962C8B-B14F-4D97-AF65-F5344CB8AC3E}">
        <p14:creationId xmlns:p14="http://schemas.microsoft.com/office/powerpoint/2010/main" val="5232494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3E3D221-ED37-4F3B-837E-1A8683E6A6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项目简介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2C1C88D-5A47-4A18-B03B-7F5F567534EE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95536" y="1203598"/>
            <a:ext cx="8496944" cy="2995737"/>
          </a:xfrm>
        </p:spPr>
        <p:txBody>
          <a:bodyPr/>
          <a:lstStyle/>
          <a:p>
            <a:r>
              <a:rPr lang="zh-CN" altLang="en-US" sz="2800" b="1" dirty="0"/>
              <a:t>这个</a:t>
            </a:r>
            <a:r>
              <a:rPr lang="en-US" altLang="zh-CN" sz="2800" b="1" dirty="0"/>
              <a:t>APP</a:t>
            </a:r>
            <a:r>
              <a:rPr lang="zh-CN" altLang="en-US" sz="2800" b="1" dirty="0"/>
              <a:t>是一个为在校的大学生解决拿快递问题的服务平台。目的就是为了解决大学生抽不出时间拿快递的问题、还能提高大学生的交际。通过这个</a:t>
            </a:r>
            <a:r>
              <a:rPr lang="en-US" altLang="zh-CN" sz="2800" b="1" dirty="0"/>
              <a:t>APP</a:t>
            </a:r>
            <a:r>
              <a:rPr lang="zh-CN" altLang="en-US" sz="2800" b="1" dirty="0"/>
              <a:t>，没有时间拿快递的学生可以有发起需求，方便去拿快递的学生就可以提供帮助，能够大大的提高时间的利用效率，一举两得。 </a:t>
            </a:r>
          </a:p>
        </p:txBody>
      </p:sp>
    </p:spTree>
    <p:extLst>
      <p:ext uri="{BB962C8B-B14F-4D97-AF65-F5344CB8AC3E}">
        <p14:creationId xmlns:p14="http://schemas.microsoft.com/office/powerpoint/2010/main" val="12443478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B570F1-5429-4C21-AD3F-BC063A177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APP</a:t>
            </a:r>
            <a:r>
              <a:rPr lang="zh-CN" altLang="en-US" dirty="0"/>
              <a:t>界面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CCE3CF6-9683-450F-994C-74FE068B73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884466"/>
            <a:ext cx="2771775" cy="272415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1C2ACF1-FEDF-4B34-8C92-FE246DE40E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6056" y="51470"/>
            <a:ext cx="2465190" cy="4382559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9199A370-32A0-4AB7-88E5-2BAA8E961266}"/>
              </a:ext>
            </a:extLst>
          </p:cNvPr>
          <p:cNvSpPr txBox="1"/>
          <p:nvPr/>
        </p:nvSpPr>
        <p:spPr>
          <a:xfrm>
            <a:off x="1115616" y="379588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桌面图标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7593A49-5AE5-43CF-8961-21B5004789D2}"/>
              </a:ext>
            </a:extLst>
          </p:cNvPr>
          <p:cNvSpPr txBox="1"/>
          <p:nvPr/>
        </p:nvSpPr>
        <p:spPr>
          <a:xfrm>
            <a:off x="5929110" y="451596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启动页</a:t>
            </a:r>
          </a:p>
        </p:txBody>
      </p:sp>
    </p:spTree>
    <p:extLst>
      <p:ext uri="{BB962C8B-B14F-4D97-AF65-F5344CB8AC3E}">
        <p14:creationId xmlns:p14="http://schemas.microsoft.com/office/powerpoint/2010/main" val="5327724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B570F1-5429-4C21-AD3F-BC063A177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APP</a:t>
            </a:r>
            <a:r>
              <a:rPr lang="zh-CN" altLang="en-US" dirty="0"/>
              <a:t>界面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199A370-32A0-4AB7-88E5-2BAA8E961266}"/>
              </a:ext>
            </a:extLst>
          </p:cNvPr>
          <p:cNvSpPr txBox="1"/>
          <p:nvPr/>
        </p:nvSpPr>
        <p:spPr>
          <a:xfrm>
            <a:off x="2771800" y="463144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登陆界面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7593A49-5AE5-43CF-8961-21B5004789D2}"/>
              </a:ext>
            </a:extLst>
          </p:cNvPr>
          <p:cNvSpPr txBox="1"/>
          <p:nvPr/>
        </p:nvSpPr>
        <p:spPr>
          <a:xfrm>
            <a:off x="6343230" y="463144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注册界面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E3A6495-BC46-456E-9F3A-A1238DE426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5736" y="267494"/>
            <a:ext cx="2454721" cy="4363948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ABFE6703-BAD2-4790-9347-6AF0EF1610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8673" y="270846"/>
            <a:ext cx="2455200" cy="4364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7459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B570F1-5429-4C21-AD3F-BC063A177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APP</a:t>
            </a:r>
            <a:r>
              <a:rPr lang="zh-CN" altLang="en-US" dirty="0"/>
              <a:t>界面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199A370-32A0-4AB7-88E5-2BAA8E961266}"/>
              </a:ext>
            </a:extLst>
          </p:cNvPr>
          <p:cNvSpPr txBox="1"/>
          <p:nvPr/>
        </p:nvSpPr>
        <p:spPr>
          <a:xfrm>
            <a:off x="2771800" y="463144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主界面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7593A49-5AE5-43CF-8961-21B5004789D2}"/>
              </a:ext>
            </a:extLst>
          </p:cNvPr>
          <p:cNvSpPr txBox="1"/>
          <p:nvPr/>
        </p:nvSpPr>
        <p:spPr>
          <a:xfrm>
            <a:off x="6513146" y="463144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侧边菜单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B2A06D8-9D89-470B-A2D9-F8A95E477C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4128" y="266642"/>
            <a:ext cx="2455200" cy="43648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8D55DBB6-0794-4153-825C-E847F9F8A2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7700" y="281601"/>
            <a:ext cx="2454300" cy="436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7833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B570F1-5429-4C21-AD3F-BC063A177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APP</a:t>
            </a:r>
            <a:r>
              <a:rPr lang="zh-CN" altLang="en-US" dirty="0"/>
              <a:t>界面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199A370-32A0-4AB7-88E5-2BAA8E961266}"/>
              </a:ext>
            </a:extLst>
          </p:cNvPr>
          <p:cNvSpPr txBox="1"/>
          <p:nvPr/>
        </p:nvSpPr>
        <p:spPr>
          <a:xfrm>
            <a:off x="2771800" y="463144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提现界面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7593A49-5AE5-43CF-8961-21B5004789D2}"/>
              </a:ext>
            </a:extLst>
          </p:cNvPr>
          <p:cNvSpPr txBox="1"/>
          <p:nvPr/>
        </p:nvSpPr>
        <p:spPr>
          <a:xfrm>
            <a:off x="6513146" y="463144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我的订单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ABAD1B97-6FEC-4677-9715-231D256EA72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2781" y="266642"/>
            <a:ext cx="2455200" cy="43648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0884A58-5217-4BCC-970B-9E332E8788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6622" y="268281"/>
            <a:ext cx="2385953" cy="436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9586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B570F1-5429-4C21-AD3F-BC063A177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APP</a:t>
            </a:r>
            <a:r>
              <a:rPr lang="zh-CN" altLang="en-US" dirty="0"/>
              <a:t>界面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199A370-32A0-4AB7-88E5-2BAA8E961266}"/>
              </a:ext>
            </a:extLst>
          </p:cNvPr>
          <p:cNvSpPr txBox="1"/>
          <p:nvPr/>
        </p:nvSpPr>
        <p:spPr>
          <a:xfrm>
            <a:off x="2987824" y="457267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分享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7593A49-5AE5-43CF-8961-21B5004789D2}"/>
              </a:ext>
            </a:extLst>
          </p:cNvPr>
          <p:cNvSpPr txBox="1"/>
          <p:nvPr/>
        </p:nvSpPr>
        <p:spPr>
          <a:xfrm>
            <a:off x="6513146" y="463144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我的好友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EBB58E8-DEC3-49C9-8FA2-BD6BC70E8B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5736" y="268281"/>
            <a:ext cx="2455200" cy="4041986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86806FB4-D2C5-4A73-AB56-5508B8177A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5019" y="107674"/>
            <a:ext cx="1304250" cy="436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5022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B570F1-5429-4C21-AD3F-BC063A177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APP</a:t>
            </a:r>
            <a:r>
              <a:rPr lang="zh-CN" altLang="en-US" dirty="0"/>
              <a:t>界面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199A370-32A0-4AB7-88E5-2BAA8E961266}"/>
              </a:ext>
            </a:extLst>
          </p:cNvPr>
          <p:cNvSpPr txBox="1"/>
          <p:nvPr/>
        </p:nvSpPr>
        <p:spPr>
          <a:xfrm>
            <a:off x="2987824" y="457267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我的消息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7593A49-5AE5-43CF-8961-21B5004789D2}"/>
              </a:ext>
            </a:extLst>
          </p:cNvPr>
          <p:cNvSpPr txBox="1"/>
          <p:nvPr/>
        </p:nvSpPr>
        <p:spPr>
          <a:xfrm>
            <a:off x="6513146" y="463144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发布界面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DBA030B-9514-4887-8135-1460B1CF58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1800" y="107674"/>
            <a:ext cx="1477196" cy="43632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3C46163-0AC2-4385-8252-229192FE4C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9575" y="124279"/>
            <a:ext cx="2782442" cy="436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6499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961</TotalTime>
  <Words>318</Words>
  <Application>Microsoft Office PowerPoint</Application>
  <PresentationFormat>全屏显示(16:9)</PresentationFormat>
  <Paragraphs>42</Paragraphs>
  <Slides>13</Slides>
  <Notes>3</Notes>
  <HiddenSlides>0</HiddenSlides>
  <MMClips>1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13</vt:i4>
      </vt:variant>
    </vt:vector>
  </HeadingPairs>
  <TitlesOfParts>
    <vt:vector size="20" baseType="lpstr">
      <vt:lpstr>맑은 고딕</vt:lpstr>
      <vt:lpstr>DengXian</vt:lpstr>
      <vt:lpstr>宋体</vt:lpstr>
      <vt:lpstr>Arial</vt:lpstr>
      <vt:lpstr>Calibri</vt:lpstr>
      <vt:lpstr>Office Theme</vt:lpstr>
      <vt:lpstr>Custom Design</vt:lpstr>
      <vt:lpstr>PowerPoint 演示文稿</vt:lpstr>
      <vt:lpstr>成员分工</vt:lpstr>
      <vt:lpstr>项目简介</vt:lpstr>
      <vt:lpstr>APP界面</vt:lpstr>
      <vt:lpstr>APP界面</vt:lpstr>
      <vt:lpstr>APP界面</vt:lpstr>
      <vt:lpstr>APP界面</vt:lpstr>
      <vt:lpstr>APP界面</vt:lpstr>
      <vt:lpstr>APP界面</vt:lpstr>
      <vt:lpstr>APP界面</vt:lpstr>
      <vt:lpstr>APP演示</vt:lpstr>
      <vt:lpstr>项目总结</vt:lpstr>
      <vt:lpstr>THANKS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黄嘉琳</cp:lastModifiedBy>
  <cp:revision>68</cp:revision>
  <dcterms:created xsi:type="dcterms:W3CDTF">2014-04-01T16:27:38Z</dcterms:created>
  <dcterms:modified xsi:type="dcterms:W3CDTF">2017-12-29T03:03:23Z</dcterms:modified>
</cp:coreProperties>
</file>